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7"/>
  </p:notesMasterIdLst>
  <p:handoutMasterIdLst>
    <p:handoutMasterId r:id="rId78"/>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70" r:id="rId26"/>
    <p:sldId id="521" r:id="rId27"/>
    <p:sldId id="515" r:id="rId28"/>
    <p:sldId id="451" r:id="rId29"/>
    <p:sldId id="519" r:id="rId30"/>
    <p:sldId id="507" r:id="rId31"/>
    <p:sldId id="508" r:id="rId32"/>
    <p:sldId id="477" r:id="rId33"/>
    <p:sldId id="511" r:id="rId34"/>
    <p:sldId id="509" r:id="rId35"/>
    <p:sldId id="452" r:id="rId36"/>
    <p:sldId id="453" r:id="rId37"/>
    <p:sldId id="516" r:id="rId38"/>
    <p:sldId id="517" r:id="rId39"/>
    <p:sldId id="518" r:id="rId40"/>
    <p:sldId id="520"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0" r:id="rId55"/>
    <p:sldId id="551" r:id="rId56"/>
    <p:sldId id="552" r:id="rId57"/>
    <p:sldId id="553" r:id="rId58"/>
    <p:sldId id="554" r:id="rId59"/>
    <p:sldId id="555" r:id="rId60"/>
    <p:sldId id="556" r:id="rId61"/>
    <p:sldId id="557" r:id="rId62"/>
    <p:sldId id="558" r:id="rId63"/>
    <p:sldId id="559" r:id="rId64"/>
    <p:sldId id="560" r:id="rId65"/>
    <p:sldId id="561" r:id="rId66"/>
    <p:sldId id="562" r:id="rId67"/>
    <p:sldId id="563" r:id="rId68"/>
    <p:sldId id="564" r:id="rId69"/>
    <p:sldId id="565" r:id="rId70"/>
    <p:sldId id="566" r:id="rId71"/>
    <p:sldId id="567" r:id="rId72"/>
    <p:sldId id="568" r:id="rId73"/>
    <p:sldId id="571" r:id="rId74"/>
    <p:sldId id="455" r:id="rId75"/>
    <p:sldId id="569"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2" autoAdjust="0"/>
  </p:normalViewPr>
  <p:slideViewPr>
    <p:cSldViewPr snapToGrid="0">
      <p:cViewPr varScale="1">
        <p:scale>
          <a:sx n="103" d="100"/>
          <a:sy n="103" d="100"/>
        </p:scale>
        <p:origin x="72" y="102"/>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9/8/2016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dirty="0"/>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21</a:t>
            </a:fld>
            <a:endParaRPr lang="en-US" dirty="0"/>
          </a:p>
        </p:txBody>
      </p:sp>
    </p:spTree>
    <p:extLst>
      <p:ext uri="{BB962C8B-B14F-4D97-AF65-F5344CB8AC3E}">
        <p14:creationId xmlns:p14="http://schemas.microsoft.com/office/powerpoint/2010/main" val="15990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31</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740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9/8/2016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9/8/2016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GiveCamp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Tammana</a:t>
            </a:r>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Zacny</a:t>
            </a:r>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Lovepacs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a:t>GiveCamp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Info and Reminders</a:t>
            </a:r>
          </a:p>
        </p:txBody>
      </p:sp>
      <p:sp>
        <p:nvSpPr>
          <p:cNvPr id="3" name="Content Placeholder 2"/>
          <p:cNvSpPr>
            <a:spLocks noGrp="1"/>
          </p:cNvSpPr>
          <p:nvPr>
            <p:ph idx="1"/>
          </p:nvPr>
        </p:nvSpPr>
        <p:spPr>
          <a:xfrm>
            <a:off x="3869267" y="864108"/>
            <a:ext cx="7858650" cy="5120640"/>
          </a:xfrm>
        </p:spPr>
        <p:txBody>
          <a:bodyPr>
            <a:normAutofit fontScale="92500" lnSpcReduction="10000"/>
          </a:bodyPr>
          <a:lstStyle/>
          <a:p>
            <a:r>
              <a:rPr lang="en-US" sz="2800" dirty="0"/>
              <a:t>Email Kate by </a:t>
            </a:r>
            <a:r>
              <a:rPr lang="en-US" sz="2800" b="1" dirty="0"/>
              <a:t>Friday</a:t>
            </a:r>
            <a:r>
              <a:rPr lang="en-US" sz="2800" dirty="0"/>
              <a:t> with top 3 project requests</a:t>
            </a:r>
          </a:p>
          <a:p>
            <a:pPr lvl="1"/>
            <a:r>
              <a:rPr lang="en-US" sz="2600" dirty="0"/>
              <a:t>kateh@slalom.com</a:t>
            </a:r>
          </a:p>
          <a:p>
            <a:r>
              <a:rPr lang="en-US" sz="2800" dirty="0"/>
              <a:t>Slack channels will be setup this weekend</a:t>
            </a:r>
          </a:p>
          <a:p>
            <a:pPr lvl="1"/>
            <a:r>
              <a:rPr lang="en-US" sz="2600" dirty="0"/>
              <a:t>Will post charity long and short applications </a:t>
            </a:r>
          </a:p>
          <a:p>
            <a:r>
              <a:rPr lang="en-US" sz="2800" dirty="0"/>
              <a:t>PMs will hear from me next week with team assignments and charity details</a:t>
            </a:r>
          </a:p>
          <a:p>
            <a:r>
              <a:rPr lang="en-US" sz="2800" dirty="0"/>
              <a:t>Still looking for additional volunteers</a:t>
            </a:r>
          </a:p>
          <a:p>
            <a:pPr lvl="1"/>
            <a:r>
              <a:rPr lang="en-US" sz="2600" dirty="0"/>
              <a:t>Acceptance of additional Charites will be Sept 16</a:t>
            </a:r>
            <a:r>
              <a:rPr lang="en-US" sz="2600" baseline="30000" dirty="0"/>
              <a:t>th </a:t>
            </a:r>
          </a:p>
          <a:p>
            <a:r>
              <a:rPr lang="en-US" sz="2800" dirty="0"/>
              <a:t> PMs should track volunteer hours</a:t>
            </a:r>
          </a:p>
          <a:p>
            <a:r>
              <a:rPr lang="en-US" sz="2800" dirty="0"/>
              <a:t>PPT template for Sunday will be posted in Slack</a:t>
            </a:r>
          </a:p>
          <a:p>
            <a:r>
              <a:rPr lang="en-US" sz="2800" dirty="0"/>
              <a:t>Dallas GiveCamp is officially a 501(c)3</a:t>
            </a:r>
          </a:p>
          <a:p>
            <a:r>
              <a:rPr lang="en-US" sz="2800" dirty="0"/>
              <a:t>nTx Giving Day is September 22</a:t>
            </a:r>
          </a:p>
          <a:p>
            <a:endParaRPr lang="en-US" sz="2800" dirty="0"/>
          </a:p>
        </p:txBody>
      </p:sp>
    </p:spTree>
    <p:extLst>
      <p:ext uri="{BB962C8B-B14F-4D97-AF65-F5344CB8AC3E}">
        <p14:creationId xmlns:p14="http://schemas.microsoft.com/office/powerpoint/2010/main" val="279003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GiveCamp - </a:t>
            </a:r>
            <a:r>
              <a:rPr lang="en-US" sz="2800" b="1" dirty="0"/>
              <a:t>5PM</a:t>
            </a:r>
            <a:endParaRPr lang="en-US" sz="2800" dirty="0"/>
          </a:p>
          <a:p>
            <a:pPr lvl="2"/>
            <a:r>
              <a:rPr lang="en-US" sz="2800" b="1" dirty="0"/>
              <a:t>10/2/2016 </a:t>
            </a:r>
            <a:r>
              <a:rPr lang="en-US" sz="2800" dirty="0"/>
              <a:t>	End of GiveCamp - </a:t>
            </a:r>
            <a:r>
              <a:rPr lang="en-US" sz="2800" b="1" dirty="0"/>
              <a:t>5PM</a:t>
            </a:r>
          </a:p>
          <a:p>
            <a:pPr lvl="2"/>
            <a:endParaRPr lang="en-US" sz="2800" b="1" dirty="0"/>
          </a:p>
          <a:p>
            <a:pPr marL="0" indent="0" algn="ctr">
              <a:buNone/>
            </a:pPr>
            <a:r>
              <a:rPr lang="en-US" sz="2800" dirty="0"/>
              <a:t>nThrive</a:t>
            </a:r>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Bootcamp</a:t>
            </a:r>
          </a:p>
        </p:txBody>
      </p:sp>
    </p:spTree>
    <p:extLst>
      <p:ext uri="{BB962C8B-B14F-4D97-AF65-F5344CB8AC3E}">
        <p14:creationId xmlns:p14="http://schemas.microsoft.com/office/powerpoint/2010/main" val="1339527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smtClean="0"/>
              <a:t>Meet </a:t>
            </a:r>
            <a:r>
              <a:rPr lang="en-US" sz="2800" dirty="0"/>
              <a:t>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Rutu, Shawn 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a:t>
            </a:r>
          </a:p>
          <a:p>
            <a:pPr lvl="1"/>
            <a:r>
              <a:rPr lang="en-US" sz="2400" dirty="0"/>
              <a:t>Email staff@dallasgivecamp.org</a:t>
            </a:r>
          </a:p>
          <a:p>
            <a:pPr lvl="1"/>
            <a:r>
              <a:rPr lang="en-US" sz="2400" dirty="0"/>
              <a:t>Or “staff” channel on Slack</a:t>
            </a:r>
          </a:p>
          <a:p>
            <a:pPr lvl="1"/>
            <a:endParaRPr lang="en-US" sz="2400" dirty="0"/>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6pm: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Bootcamp</a:t>
            </a:r>
          </a:p>
        </p:txBody>
      </p:sp>
    </p:spTree>
    <p:extLst>
      <p:ext uri="{BB962C8B-B14F-4D97-AF65-F5344CB8AC3E}">
        <p14:creationId xmlns:p14="http://schemas.microsoft.com/office/powerpoint/2010/main" val="293884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smtClean="0"/>
              <a:t>Meet </a:t>
            </a:r>
            <a:r>
              <a:rPr lang="en-US" sz="2800" dirty="0"/>
              <a:t>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a:solidFill>
                  <a:sysClr val="windowText" lastClr="000000"/>
                </a:solidFill>
              </a:rPr>
              <a:t>jQuery</a:t>
            </a: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chemeClr val="tx2">
                    <a:lumMod val="75000"/>
                  </a:schemeClr>
                </a:solidFill>
              </a:rPr>
              <a:t>Last year we donated over 4,800 hours worth over $620,000 while helping 18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Divi</a:t>
            </a:r>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a:t>Divi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Divi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a:t>Etc…</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Divi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Divi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Divi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a:t>
            </a:r>
            <a:r>
              <a:rPr lang="en-US" dirty="0" smtClean="0"/>
              <a:t>Tech Ninja/Jedi/Specialist, </a:t>
            </a:r>
            <a:r>
              <a:rPr lang="en-US" dirty="0"/>
              <a:t>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8821"/>
          </a:xfrm>
        </p:spPr>
        <p:txBody>
          <a:bodyPr/>
          <a:lstStyle/>
          <a:p>
            <a:r>
              <a:rPr lang="en-US" dirty="0"/>
              <a:t>Search the web</a:t>
            </a:r>
          </a:p>
          <a:p>
            <a:r>
              <a:rPr lang="en-US" dirty="0"/>
              <a:t>Search the Tech </a:t>
            </a:r>
            <a:r>
              <a:rPr lang="en-US" dirty="0" smtClean="0"/>
              <a:t>Ninja/Jedi/Specialist </a:t>
            </a:r>
            <a:r>
              <a:rPr lang="en-US" dirty="0"/>
              <a:t>Slack Channel</a:t>
            </a:r>
          </a:p>
          <a:p>
            <a:r>
              <a:rPr lang="en-US" dirty="0"/>
              <a:t>Ask your team</a:t>
            </a:r>
          </a:p>
          <a:p>
            <a:r>
              <a:rPr lang="en-US" dirty="0"/>
              <a:t>Ask a Tech </a:t>
            </a:r>
            <a:r>
              <a:rPr lang="en-US" dirty="0" smtClean="0"/>
              <a:t>Ninja/Jedi/Specialist</a:t>
            </a:r>
            <a:endParaRPr lang="en-US" dirty="0"/>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GiveCamp - </a:t>
            </a:r>
            <a:r>
              <a:rPr lang="en-US" sz="2800" b="1" dirty="0"/>
              <a:t>5PM</a:t>
            </a:r>
            <a:endParaRPr lang="en-US" sz="2800" dirty="0"/>
          </a:p>
          <a:p>
            <a:pPr lvl="2"/>
            <a:r>
              <a:rPr lang="en-US" sz="2800" b="1" dirty="0"/>
              <a:t>10/2/2016 </a:t>
            </a:r>
            <a:r>
              <a:rPr lang="en-US" sz="2800" dirty="0"/>
              <a:t>	End of GiveCamp - </a:t>
            </a:r>
            <a:r>
              <a:rPr lang="en-US" sz="2800" b="1" dirty="0"/>
              <a:t>5PM</a:t>
            </a:r>
          </a:p>
          <a:p>
            <a:pPr lvl="2"/>
            <a:endParaRPr lang="en-US" sz="2800" b="1" dirty="0"/>
          </a:p>
          <a:p>
            <a:pPr marL="0" indent="0" algn="ctr">
              <a:buNone/>
            </a:pPr>
            <a:r>
              <a:rPr lang="en-US" sz="2800" dirty="0"/>
              <a:t>nThrive</a:t>
            </a:r>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414622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r>
              <a:rPr lang="en-US" dirty="0"/>
              <a:t/>
            </a:r>
            <a:br>
              <a:rPr lang="en-US" dirty="0"/>
            </a:br>
            <a:r>
              <a:rPr lang="en-US" dirty="0"/>
              <a:t/>
            </a:r>
            <a:br>
              <a:rPr lang="en-US" dirty="0"/>
            </a:br>
            <a:r>
              <a:rPr lang="en-US" dirty="0"/>
              <a:t/>
            </a: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nThrive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a:t>Roschanda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r>
              <a:rPr lang="en-US" dirty="0"/>
              <a:t/>
            </a:r>
            <a:br>
              <a:rPr lang="en-US" dirty="0"/>
            </a:br>
            <a:r>
              <a:rPr lang="en-US" dirty="0"/>
              <a:t/>
            </a:r>
            <a:br>
              <a:rPr lang="en-US" dirty="0"/>
            </a:br>
            <a:r>
              <a:rPr lang="en-US" dirty="0"/>
              <a:t/>
            </a: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32E550-CBFF-47D2-BC13-3EB74562845B}">
  <ds:schemaRefs>
    <ds:schemaRef ds:uri="http://schemas.microsoft.com/sharepoint/v3/contenttype/forms"/>
  </ds:schemaRefs>
</ds:datastoreItem>
</file>

<file path=customXml/itemProps3.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9246</TotalTime>
  <Words>2853</Words>
  <Application>Microsoft Office PowerPoint</Application>
  <PresentationFormat>Widescreen</PresentationFormat>
  <Paragraphs>429</Paragraphs>
  <Slides>71</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Team Info and Reminders</vt:lpstr>
      <vt:lpstr>Key Dates</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Jake Brick</cp:lastModifiedBy>
  <cp:revision>154</cp:revision>
  <dcterms:created xsi:type="dcterms:W3CDTF">2013-09-22T14:34:29Z</dcterms:created>
  <dcterms:modified xsi:type="dcterms:W3CDTF">2016-09-08T16:25:30Z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